
<file path=[Content_Types].xml><?xml version="1.0" encoding="utf-8"?>
<Types xmlns="http://schemas.openxmlformats.org/package/2006/content-types">
  <Default Extension="png" ContentType="image/png"/>
  <Default Extension="mp3" ContentType="audio/mpe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5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68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9134" autoAdjust="0"/>
  </p:normalViewPr>
  <p:slideViewPr>
    <p:cSldViewPr snapToGrid="0">
      <p:cViewPr varScale="1">
        <p:scale>
          <a:sx n="112" d="100"/>
          <a:sy n="112" d="100"/>
        </p:scale>
        <p:origin x="4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7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00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02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46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37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35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99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19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51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16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47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101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80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26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0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17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39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1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085C0A-447C-4017-8E14-B0F3D04D24E2}" type="datetimeFigureOut">
              <a:rPr lang="ru-RU" smtClean="0"/>
              <a:t>06.05.2020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27FADBD-523C-4BE5-8041-5097661E13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563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  <p:sldLayoutId id="2147483922" r:id="rId17"/>
    <p:sldLayoutId id="2147483923" r:id="rId18"/>
  </p:sldLayoutIdLst>
  <mc:AlternateContent xmlns:mc="http://schemas.openxmlformats.org/markup-compatibility/2006" xmlns:p14="http://schemas.microsoft.com/office/powerpoint/2010/main">
    <mc:Choice Requires="p14">
      <p:transition p14:dur="250" advClick="0" advTm="4000">
        <p:fade/>
      </p:transition>
    </mc:Choice>
    <mc:Fallback xmlns="">
      <p:transition advClick="0" advTm="4000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12" Type="http://schemas.openxmlformats.org/officeDocument/2006/relationships/image" Target="../media/image17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jpg"/><Relationship Id="rId11" Type="http://schemas.openxmlformats.org/officeDocument/2006/relationships/image" Target="../media/image16.jpeg"/><Relationship Id="rId5" Type="http://schemas.openxmlformats.org/officeDocument/2006/relationships/image" Target="../media/image10.jpg"/><Relationship Id="rId10" Type="http://schemas.openxmlformats.org/officeDocument/2006/relationships/image" Target="../media/image15.jpe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7.jpeg"/><Relationship Id="rId4" Type="http://schemas.openxmlformats.org/officeDocument/2006/relationships/image" Target="../media/image2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6.jpg"/><Relationship Id="rId4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E7D011-76E9-427C-B372-E126816603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84F2E6-A37B-458C-B727-A458461F10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27842A-73A6-40F8-8641-BCA0A0A037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63"/>
            <a:ext cx="12192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3A7A3C5-DC0E-4B19-8BC3-ED1E010F9B4E}"/>
              </a:ext>
            </a:extLst>
          </p:cNvPr>
          <p:cNvSpPr txBox="1"/>
          <p:nvPr/>
        </p:nvSpPr>
        <p:spPr>
          <a:xfrm>
            <a:off x="3191021" y="1811583"/>
            <a:ext cx="5809957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</a:rPr>
              <a:t>                                                                                                                    </a:t>
            </a:r>
            <a:r>
              <a:rPr lang="ru-RU" sz="2000" i="1" dirty="0">
                <a:solidFill>
                  <a:srgbClr val="7030A0"/>
                </a:solidFill>
                <a:latin typeface="Arial Black" panose="020B0A04020102020204" pitchFamily="34" charset="0"/>
              </a:rPr>
              <a:t>ФАНТАЗИИ ПОЛЕТ И РУК ТВОРЕНЬЕ   </a:t>
            </a:r>
          </a:p>
          <a:p>
            <a:pPr algn="ctr"/>
            <a:r>
              <a:rPr lang="ru-RU" sz="2000" i="1" dirty="0">
                <a:solidFill>
                  <a:srgbClr val="7030A0"/>
                </a:solidFill>
                <a:latin typeface="Arial Black" panose="020B0A04020102020204" pitchFamily="34" charset="0"/>
              </a:rPr>
              <a:t>С ВОСТОРГОМ ДЕРЖИМ МЫ В СВОИХ РУКАХ….</a:t>
            </a:r>
          </a:p>
          <a:p>
            <a:pPr algn="ctr"/>
            <a:r>
              <a:rPr lang="ru-RU" sz="2000" i="1" dirty="0">
                <a:solidFill>
                  <a:srgbClr val="7030A0"/>
                </a:solidFill>
                <a:latin typeface="Arial Black" panose="020B0A04020102020204" pitchFamily="34" charset="0"/>
              </a:rPr>
              <a:t>НЕ ЗНАЕТ, К СЧАСТЬЮ, КРАСОТА СТАРЕНЬЯ,</a:t>
            </a:r>
          </a:p>
          <a:p>
            <a:pPr algn="ctr"/>
            <a:r>
              <a:rPr lang="ru-RU" sz="2000" i="1" dirty="0">
                <a:solidFill>
                  <a:srgbClr val="7030A0"/>
                </a:solidFill>
                <a:latin typeface="Arial Black" panose="020B0A04020102020204" pitchFamily="34" charset="0"/>
              </a:rPr>
              <a:t>ЛЮБОВЬ К ПРЕКРАСНОМУ ЖИВЕТ В ВЕКАХ.</a:t>
            </a:r>
          </a:p>
          <a:p>
            <a:pPr algn="ctr"/>
            <a:r>
              <a:rPr lang="ru-RU" sz="2000" i="1" dirty="0">
                <a:solidFill>
                  <a:srgbClr val="7030A0"/>
                </a:solidFill>
                <a:latin typeface="Arial Black" panose="020B0A04020102020204" pitchFamily="34" charset="0"/>
              </a:rPr>
              <a:t>УМЕЛЕЦ МОЖЕТ СДЕЛАТЬ ИЗ ЖЕЛЕЗКИ,</a:t>
            </a:r>
          </a:p>
          <a:p>
            <a:pPr algn="ctr"/>
            <a:r>
              <a:rPr lang="ru-RU" sz="2000" i="1" dirty="0">
                <a:solidFill>
                  <a:srgbClr val="7030A0"/>
                </a:solidFill>
                <a:latin typeface="Arial Black" panose="020B0A04020102020204" pitchFamily="34" charset="0"/>
              </a:rPr>
              <a:t>ИЗ КАМНЯ, ДЕРЕВА – ШЕДЕВРЫ КРАСОТЫ.</a:t>
            </a:r>
          </a:p>
          <a:p>
            <a:pPr algn="ctr"/>
            <a:r>
              <a:rPr lang="ru-RU" sz="2000" i="1" dirty="0">
                <a:solidFill>
                  <a:srgbClr val="7030A0"/>
                </a:solidFill>
                <a:latin typeface="Arial Black" panose="020B0A04020102020204" pitchFamily="34" charset="0"/>
              </a:rPr>
              <a:t>ИЗ РАЗНОЦВЕТЬЯ БИСЕРА И ЛЕСКИ,</a:t>
            </a:r>
          </a:p>
          <a:p>
            <a:pPr algn="ctr"/>
            <a:r>
              <a:rPr lang="ru-RU" sz="2000" i="1" dirty="0">
                <a:solidFill>
                  <a:srgbClr val="7030A0"/>
                </a:solidFill>
                <a:latin typeface="Arial Black" panose="020B0A04020102020204" pitchFamily="34" charset="0"/>
              </a:rPr>
              <a:t>КАК В СКАЗКЕ ЧУДЕСА ТВОРИМ И МЫ!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371B0C-9F87-4A25-B542-E015F2D9413D}"/>
              </a:ext>
            </a:extLst>
          </p:cNvPr>
          <p:cNvSpPr txBox="1"/>
          <p:nvPr/>
        </p:nvSpPr>
        <p:spPr>
          <a:xfrm>
            <a:off x="1418492" y="100524"/>
            <a:ext cx="10016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rial Black" panose="020B0A04020102020204" pitchFamily="34" charset="0"/>
              </a:rPr>
              <a:t>КВИЛЛИНГ(2-3-4класс)         ЦВЕТОДЕЛИЕ( 5-6 класс)         ТЕКСТИЛЬНАЯ КУКЛА ( 7-8 класс)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FFA0C6-1911-4281-AE5F-0628B65F02DD}"/>
              </a:ext>
            </a:extLst>
          </p:cNvPr>
          <p:cNvSpPr txBox="1"/>
          <p:nvPr/>
        </p:nvSpPr>
        <p:spPr>
          <a:xfrm>
            <a:off x="1524000" y="592709"/>
            <a:ext cx="99106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latin typeface="Arial Black" panose="020B0A04020102020204" pitchFamily="34" charset="0"/>
              </a:rPr>
              <a:t>                                                                                   Педагог : Сосновских Светлана Николаевна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4D5201-8F10-4ABA-BE39-6EF85618389B}"/>
              </a:ext>
            </a:extLst>
          </p:cNvPr>
          <p:cNvSpPr txBox="1"/>
          <p:nvPr/>
        </p:nvSpPr>
        <p:spPr>
          <a:xfrm>
            <a:off x="2166425" y="6446777"/>
            <a:ext cx="804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b="1" dirty="0">
                <a:latin typeface="Arial Black" panose="020B0A04020102020204" pitchFamily="34" charset="0"/>
              </a:rPr>
              <a:t>АПРЕЛЬ 2020, ДИСТАНЦИОННОЕ ОБУЧЕНИЕ</a:t>
            </a:r>
          </a:p>
        </p:txBody>
      </p:sp>
      <p:pic>
        <p:nvPicPr>
          <p:cNvPr id="4" name="scott-buckley-childhood (1)">
            <a:hlinkClick r:id="" action="ppaction://media"/>
            <a:extLst>
              <a:ext uri="{FF2B5EF4-FFF2-40B4-BE49-F238E27FC236}">
                <a16:creationId xmlns:a16="http://schemas.microsoft.com/office/drawing/2014/main" id="{C7162E74-3437-474E-979B-6C42E1544B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05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>
        <p:fade/>
      </p:transition>
    </mc:Choice>
    <mc:Fallback xmlns="">
      <p:transition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44FBC6-7A6B-4FE1-80F7-C6DD79844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65EB857-46A0-4654-AD2E-801206A25B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2BF2C3-EBD5-4007-90EF-94C98A1BA19C}"/>
              </a:ext>
            </a:extLst>
          </p:cNvPr>
          <p:cNvSpPr txBox="1"/>
          <p:nvPr/>
        </p:nvSpPr>
        <p:spPr>
          <a:xfrm>
            <a:off x="295422" y="548640"/>
            <a:ext cx="11338560" cy="526297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В этой дивной мастерской</a:t>
            </a:r>
            <a:b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Квиллинг крутят день-деньской.</a:t>
            </a:r>
            <a:b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Роллы, глазки, завитки,</a:t>
            </a:r>
            <a:b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Капельки и лепестки.</a:t>
            </a:r>
            <a:b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 </a:t>
            </a:r>
            <a:b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Нежно пальчиком зажали,</a:t>
            </a:r>
            <a:b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Лепестками роллы  стали.</a:t>
            </a:r>
            <a:b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Вазой, стрекозой, открыткой,</a:t>
            </a:r>
            <a:b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Бабочкой, звездой, улиткой,</a:t>
            </a:r>
            <a:b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И роялем, и берёзкой,</a:t>
            </a:r>
            <a:b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Ярко, сочно и неброско.</a:t>
            </a:r>
            <a:b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400" dirty="0" err="1">
                <a:solidFill>
                  <a:srgbClr val="002060"/>
                </a:solidFill>
                <a:latin typeface="Arial Black" panose="020B0A04020102020204" pitchFamily="34" charset="0"/>
              </a:rPr>
              <a:t>Квилл</a:t>
            </a: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 - перо переведём</a:t>
            </a:r>
            <a:b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И опять крутить начнём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0AFF2B-81E5-4684-B973-26B90200DB52}"/>
              </a:ext>
            </a:extLst>
          </p:cNvPr>
          <p:cNvSpPr txBox="1"/>
          <p:nvPr/>
        </p:nvSpPr>
        <p:spPr>
          <a:xfrm>
            <a:off x="1923644" y="6239483"/>
            <a:ext cx="8918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>
                <a:solidFill>
                  <a:srgbClr val="FF0000"/>
                </a:solidFill>
                <a:latin typeface="Arial Black" panose="020B0A04020102020204" pitchFamily="34" charset="0"/>
              </a:rPr>
              <a:t>РАБОТЫ ПО КВИЛЛИНГУ</a:t>
            </a:r>
          </a:p>
        </p:txBody>
      </p:sp>
    </p:spTree>
    <p:extLst>
      <p:ext uri="{BB962C8B-B14F-4D97-AF65-F5344CB8AC3E}">
        <p14:creationId xmlns:p14="http://schemas.microsoft.com/office/powerpoint/2010/main" val="2632357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7000">
        <p15:prstTrans prst="curtains"/>
      </p:transition>
    </mc:Choice>
    <mc:Fallback xmlns="">
      <p:transition spd="slow" advClick="0" advTm="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77A37D-40B0-49FA-9650-89336A52A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681BE51-9B01-4D7C-A892-716576CEDA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391" y="-141072"/>
            <a:ext cx="1831456" cy="2441941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E4E469-4A0E-4049-9C1E-DC149ACFBDE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7889">
            <a:off x="315885" y="3966215"/>
            <a:ext cx="2600777" cy="26743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8E754C3-8E12-45E7-B70C-BABB3AE23D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425" y="-37961"/>
            <a:ext cx="1706603" cy="30339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61F2E5D-FC08-4954-96A8-E505612CEDE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711" y="1802590"/>
            <a:ext cx="2366445" cy="265030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0462F00-1BE8-4F5C-93DF-63099421259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147" y="-33533"/>
            <a:ext cx="1884794" cy="222686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4923F1B-C695-4EDE-B787-BBE4A73107D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623" y="3555189"/>
            <a:ext cx="1921580" cy="278470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A464751-B432-427D-B658-5F223FF703D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74646" y="1877779"/>
            <a:ext cx="2047789" cy="273038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4962B32-5902-4CFE-9A3F-84BD904BC9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9550">
            <a:off x="467730" y="-54906"/>
            <a:ext cx="1999682" cy="266624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627F037-1F61-48F5-9B00-BC3E94798BE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6888">
            <a:off x="9969326" y="283052"/>
            <a:ext cx="1793951" cy="239193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87B86F6-F5BA-4267-AD35-DD7D246054F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66242">
            <a:off x="9350508" y="4071149"/>
            <a:ext cx="3031585" cy="170526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040E9A4-2AAD-4C02-BD27-CA4006731E11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251" y="2144464"/>
            <a:ext cx="1755722" cy="26662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7902CAE-565F-4E38-A570-7A63A8CEFEF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35345" y="3085985"/>
            <a:ext cx="3629414" cy="254301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E5FF6F1-9BDA-4354-A554-B371A69F5F0A}"/>
              </a:ext>
            </a:extLst>
          </p:cNvPr>
          <p:cNvSpPr txBox="1"/>
          <p:nvPr/>
        </p:nvSpPr>
        <p:spPr>
          <a:xfrm>
            <a:off x="1758462" y="6172201"/>
            <a:ext cx="9467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ВОТ ТАКИЕ ЛИСИЧКИ У НАС ПОЛУЧИЛИСЬ!</a:t>
            </a:r>
          </a:p>
        </p:txBody>
      </p:sp>
    </p:spTree>
    <p:extLst>
      <p:ext uri="{BB962C8B-B14F-4D97-AF65-F5344CB8AC3E}">
        <p14:creationId xmlns:p14="http://schemas.microsoft.com/office/powerpoint/2010/main" val="4213477268"/>
      </p:ext>
    </p:extLst>
  </p:cSld>
  <p:clrMapOvr>
    <a:masterClrMapping/>
  </p:clrMapOvr>
  <p:transition spd="slow" advClick="0" advTm="7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74E056-CB38-4715-AAD0-F21D7F335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51CF940-5E70-497C-BADD-C716AF68FB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911" y="3251921"/>
            <a:ext cx="2568177" cy="342423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CDF96B-F213-4ECD-B84B-70FBFF48F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872" y="-41263"/>
            <a:ext cx="4276883" cy="30296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D37E09E-EEDF-408B-8A2D-E12DB5D60B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756" y="-270989"/>
            <a:ext cx="3338989" cy="494479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EA67958-79C1-49FC-8242-86C07E89AD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20" y="50150"/>
            <a:ext cx="4317798" cy="323834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83E31B0-F819-4966-BC01-A689EA9248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2544"/>
            <a:ext cx="3140988" cy="408545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86ED3C-6145-4138-A8D8-98F7A3A7073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358" y="2996573"/>
            <a:ext cx="2755885" cy="381127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3215696-A2C1-4A20-9505-D831F75F545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756" y="3194448"/>
            <a:ext cx="3338989" cy="342899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185EE23-22B1-49BC-9418-DE520A28514E}"/>
              </a:ext>
            </a:extLst>
          </p:cNvPr>
          <p:cNvSpPr txBox="1"/>
          <p:nvPr/>
        </p:nvSpPr>
        <p:spPr>
          <a:xfrm>
            <a:off x="2117679" y="2478246"/>
            <a:ext cx="8567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i="1" dirty="0">
                <a:solidFill>
                  <a:srgbClr val="FFFF00"/>
                </a:solidFill>
                <a:latin typeface="Arial Black" panose="020B0A04020102020204" pitchFamily="34" charset="0"/>
              </a:rPr>
              <a:t>НАШИ СЕРЬГИ И КОЛЬЕ!</a:t>
            </a:r>
          </a:p>
        </p:txBody>
      </p:sp>
    </p:spTree>
    <p:extLst>
      <p:ext uri="{BB962C8B-B14F-4D97-AF65-F5344CB8AC3E}">
        <p14:creationId xmlns:p14="http://schemas.microsoft.com/office/powerpoint/2010/main" val="149867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split orient="vert"/>
      </p:transition>
    </mc:Choice>
    <mc:Fallback xmlns="">
      <p:transition spd="slow" advClick="0" advTm="7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10993F-0DAE-4ED4-80A8-3E9F920E0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86531" y="119506"/>
            <a:ext cx="14277770" cy="138363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69B2BE-E884-4F93-A709-5C94D6B49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C07173F-EC9B-4016-B357-61069E1DA0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5117655"/>
              </p:ext>
            </p:extLst>
          </p:nvPr>
        </p:nvGraphicFramePr>
        <p:xfrm>
          <a:off x="5494338" y="5621338"/>
          <a:ext cx="1042987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Объект упаковщика для оболочки" showAsIcon="1" r:id="rId3" imgW="1042560" imgH="491040" progId="Package">
                  <p:embed/>
                </p:oleObj>
              </mc:Choice>
              <mc:Fallback>
                <p:oleObj name="Объект упаковщика для оболочки" showAsIcon="1" r:id="rId3" imgW="104256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94338" y="5621338"/>
                        <a:ext cx="1042987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56628FE6-4C49-48FA-81EC-D6CB5FB1C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C847A2-72D9-42B8-A24F-ECB807FB0D43}"/>
              </a:ext>
            </a:extLst>
          </p:cNvPr>
          <p:cNvSpPr txBox="1"/>
          <p:nvPr/>
        </p:nvSpPr>
        <p:spPr>
          <a:xfrm>
            <a:off x="4979962" y="6111875"/>
            <a:ext cx="7212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i="1" dirty="0">
                <a:solidFill>
                  <a:srgbClr val="FFFF00"/>
                </a:solidFill>
                <a:latin typeface="Arial Black" panose="020B0A04020102020204" pitchFamily="34" charset="0"/>
              </a:rPr>
              <a:t>РАБОТЫ ПО ЦВЕТОДЕЛИЮ</a:t>
            </a:r>
          </a:p>
        </p:txBody>
      </p:sp>
    </p:spTree>
    <p:extLst>
      <p:ext uri="{BB962C8B-B14F-4D97-AF65-F5344CB8AC3E}">
        <p14:creationId xmlns:p14="http://schemas.microsoft.com/office/powerpoint/2010/main" val="3538885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0000">
        <p15:prstTrans prst="curtains"/>
      </p:transition>
    </mc:Choice>
    <mc:Fallback xmlns="">
      <p:transition spd="slow" advClick="0" advTm="1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5310E-7BCB-4C8A-B5EE-34E474A30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13EE35C-1440-41BF-84E3-5EF6D0316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4085">
            <a:off x="889537" y="549206"/>
            <a:ext cx="3219529" cy="241464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FB42A6-D174-4ADA-91FE-7C0DD17C9B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0319">
            <a:off x="8102144" y="2990489"/>
            <a:ext cx="3458756" cy="26769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AC438C-E543-410A-AF28-F37EE9D3CD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315" y="535870"/>
            <a:ext cx="2952164" cy="614050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885D6F7-EB83-4C17-8BFD-9DE8EE76E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25757">
            <a:off x="666543" y="3376013"/>
            <a:ext cx="3425769" cy="256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3D6428A-3179-47B8-B1F2-88661B45A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6403">
            <a:off x="8348878" y="300026"/>
            <a:ext cx="3244938" cy="243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4BF416E-2CFA-49F7-BE9A-BF2D4A5CA480}"/>
              </a:ext>
            </a:extLst>
          </p:cNvPr>
          <p:cNvSpPr txBox="1"/>
          <p:nvPr/>
        </p:nvSpPr>
        <p:spPr>
          <a:xfrm>
            <a:off x="2168013" y="5627959"/>
            <a:ext cx="87015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НАУЧИЛИСЬ ДЕЛАТЬ ЦВЕТЫ В ТЕХНИКЕ КАНЗАШИ!</a:t>
            </a:r>
          </a:p>
        </p:txBody>
      </p:sp>
    </p:spTree>
    <p:extLst>
      <p:ext uri="{BB962C8B-B14F-4D97-AF65-F5344CB8AC3E}">
        <p14:creationId xmlns:p14="http://schemas.microsoft.com/office/powerpoint/2010/main" val="253120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6000">
        <p:cut/>
      </p:transition>
    </mc:Choice>
    <mc:Fallback xmlns="">
      <p:transition advClick="0" advTm="6000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46F88A-8287-406C-A803-B940712A9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3276F87-BA05-4757-98CB-8B40FE74E3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64" y="101531"/>
            <a:ext cx="2789980" cy="4656162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486A9F-81C9-417D-804B-958321504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025" y="168170"/>
            <a:ext cx="2611860" cy="4643307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D73A2ACE-04B4-4F82-B8B4-582C265C5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413" y="2164510"/>
            <a:ext cx="2618309" cy="464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54232AA2-BB1A-4A17-B651-A6F79AEE5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516" y="1926101"/>
            <a:ext cx="2811118" cy="476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82BCA0A0-0C72-46BD-A8D2-9D751041F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0457" y="47748"/>
            <a:ext cx="2995265" cy="476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F07C3B-F35A-4069-84EA-1C1E5E5CEAA2}"/>
              </a:ext>
            </a:extLst>
          </p:cNvPr>
          <p:cNvSpPr txBox="1"/>
          <p:nvPr/>
        </p:nvSpPr>
        <p:spPr>
          <a:xfrm>
            <a:off x="735737" y="5102942"/>
            <a:ext cx="109744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C00000"/>
                </a:solidFill>
                <a:latin typeface="Arial Black" panose="020B0A04020102020204" pitchFamily="34" charset="0"/>
              </a:rPr>
              <a:t>ТОПИАРИИ – ДЕРЕВЬЯ СЧАСТЬЯ!</a:t>
            </a:r>
          </a:p>
        </p:txBody>
      </p:sp>
    </p:spTree>
    <p:extLst>
      <p:ext uri="{BB962C8B-B14F-4D97-AF65-F5344CB8AC3E}">
        <p14:creationId xmlns:p14="http://schemas.microsoft.com/office/powerpoint/2010/main" val="33424410"/>
      </p:ext>
    </p:extLst>
  </p:cSld>
  <p:clrMapOvr>
    <a:masterClrMapping/>
  </p:clrMapOvr>
  <p:transition spd="slow" advClick="0" advTm="600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8C675C-A5AF-442A-84E8-3A21E3CB6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8BB8330-CD83-4F21-B029-4BAE4AB3F1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63695">
            <a:off x="779984" y="2332690"/>
            <a:ext cx="3581847" cy="382964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3CA738-64B2-4865-8CED-1A525EF97AB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41467" y="401717"/>
            <a:ext cx="2719465" cy="36259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15C1D0-55BD-48CA-AEF0-5AB55EF868D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11150">
            <a:off x="8274140" y="2278268"/>
            <a:ext cx="3940056" cy="375287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4E4F1ED-2A01-47A5-9CDE-96424E3D44B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166" y="3800229"/>
            <a:ext cx="3452211" cy="28611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E6E6F6-F45E-4030-8AF9-36E53F5867DF}"/>
              </a:ext>
            </a:extLst>
          </p:cNvPr>
          <p:cNvSpPr txBox="1"/>
          <p:nvPr/>
        </p:nvSpPr>
        <p:spPr>
          <a:xfrm>
            <a:off x="913775" y="618517"/>
            <a:ext cx="10364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00B050"/>
                </a:solidFill>
                <a:latin typeface="Arial Black" panose="020B0A04020102020204" pitchFamily="34" charset="0"/>
              </a:rPr>
              <a:t>УЧИМСЯ ДЕЛАТЬ ЦВЕТЫ ИЗ ФОАМИРАНА</a:t>
            </a:r>
          </a:p>
        </p:txBody>
      </p:sp>
    </p:spTree>
    <p:extLst>
      <p:ext uri="{BB962C8B-B14F-4D97-AF65-F5344CB8AC3E}">
        <p14:creationId xmlns:p14="http://schemas.microsoft.com/office/powerpoint/2010/main" val="601636977"/>
      </p:ext>
    </p:extLst>
  </p:cSld>
  <p:clrMapOvr>
    <a:masterClrMapping/>
  </p:clrMapOvr>
  <p:transition spd="slow" advClick="0" advTm="6000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39E9D1-120E-4956-8FA8-C13248F10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3A9F1A-AE43-4A38-84EF-9305D2B82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986"/>
            <a:ext cx="12192000" cy="6975986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1F7382-81BB-4A1A-B6DC-47F842E130E7}"/>
              </a:ext>
            </a:extLst>
          </p:cNvPr>
          <p:cNvSpPr txBox="1"/>
          <p:nvPr/>
        </p:nvSpPr>
        <p:spPr>
          <a:xfrm>
            <a:off x="3038168" y="5884606"/>
            <a:ext cx="8922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Arial Black" panose="020B0A04020102020204" pitchFamily="34" charset="0"/>
              </a:rPr>
              <a:t>РАБОТЫ «ТЕКСТИЛЬНАЯ КУКЛА»</a:t>
            </a:r>
          </a:p>
        </p:txBody>
      </p:sp>
    </p:spTree>
    <p:extLst>
      <p:ext uri="{BB962C8B-B14F-4D97-AF65-F5344CB8AC3E}">
        <p14:creationId xmlns:p14="http://schemas.microsoft.com/office/powerpoint/2010/main" val="1839889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10000">
        <p15:prstTrans prst="curtains"/>
      </p:transition>
    </mc:Choice>
    <mc:Fallback xmlns="">
      <p:transition spd="slow" advClick="0" advTm="1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335081-4D74-41B4-9AAD-E704B71E4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08F2A97-BFC6-4815-A7F5-AC8801EC0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0" y="-659699"/>
            <a:ext cx="2964425" cy="5172683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193473-0E70-41D2-A3E2-8411502C6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13" y="103238"/>
            <a:ext cx="3297115" cy="65306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2B107A5-88FD-4FC3-8E0F-6D84B49E5BB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495" y="103238"/>
            <a:ext cx="4051505" cy="65306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90531F7-8F57-4592-AE1C-4D00291D35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096" y="3746090"/>
            <a:ext cx="3297115" cy="31119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7ADFB07-81F4-4F01-B0F8-290040EC630F}"/>
              </a:ext>
            </a:extLst>
          </p:cNvPr>
          <p:cNvSpPr txBox="1"/>
          <p:nvPr/>
        </p:nvSpPr>
        <p:spPr>
          <a:xfrm>
            <a:off x="3109450" y="2529348"/>
            <a:ext cx="53831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КУКЛЫ В ЧУЛОЧНОЙ ТЕХНИКЕ</a:t>
            </a:r>
          </a:p>
        </p:txBody>
      </p:sp>
    </p:spTree>
    <p:extLst>
      <p:ext uri="{BB962C8B-B14F-4D97-AF65-F5344CB8AC3E}">
        <p14:creationId xmlns:p14="http://schemas.microsoft.com/office/powerpoint/2010/main" val="211946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6000">
        <p14:ripple/>
      </p:transition>
    </mc:Choice>
    <mc:Fallback xmlns="">
      <p:transition spd="slow" advClick="0" advTm="6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39FAB3-2B29-4FED-92D1-8B4AF947A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D64A083-AC79-494E-AEFB-D246782316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702" y="126363"/>
            <a:ext cx="2560152" cy="3424237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F173B5-B527-4CB9-A429-96C018FA7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634" y="3739041"/>
            <a:ext cx="3297115" cy="294798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9D59577-B780-420D-810C-E4BF2538A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6" y="272692"/>
            <a:ext cx="3937133" cy="563144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E7726A4-924A-4765-A5F8-64BA1DAF53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818" y="272692"/>
            <a:ext cx="3937361" cy="59574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EDECF2-8AE0-4115-9DB1-2DB47318EA2D}"/>
              </a:ext>
            </a:extLst>
          </p:cNvPr>
          <p:cNvSpPr txBox="1"/>
          <p:nvPr/>
        </p:nvSpPr>
        <p:spPr>
          <a:xfrm>
            <a:off x="2728452" y="2627270"/>
            <a:ext cx="67105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>
                <a:solidFill>
                  <a:srgbClr val="FF0000"/>
                </a:solidFill>
                <a:latin typeface="Arial Black" panose="020B0A04020102020204" pitchFamily="34" charset="0"/>
              </a:rPr>
              <a:t>ВОТ ТАКИЕ ИЗДЕЛИЯ МОЖНО СДЕЛАТЬ ПРИ ИСПОЛЬЗОВАНИИ ПРОСТОГО КАПРОНА</a:t>
            </a:r>
          </a:p>
        </p:txBody>
      </p:sp>
    </p:spTree>
    <p:extLst>
      <p:ext uri="{BB962C8B-B14F-4D97-AF65-F5344CB8AC3E}">
        <p14:creationId xmlns:p14="http://schemas.microsoft.com/office/powerpoint/2010/main" val="341212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7000">
        <p:blinds dir="vert"/>
      </p:transition>
    </mc:Choice>
    <mc:Fallback xmlns="">
      <p:transition spd="slow" advClick="0" advTm="7000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3CE079-F7B4-47D5-9F3B-9399B36A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77894BE-56E6-4CB5-A26E-21C3644C13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58" y="367072"/>
            <a:ext cx="5949495" cy="606158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21C4C2-4AA9-4F54-A7F9-570CEBF9BE1A}"/>
              </a:ext>
            </a:extLst>
          </p:cNvPr>
          <p:cNvSpPr txBox="1"/>
          <p:nvPr/>
        </p:nvSpPr>
        <p:spPr>
          <a:xfrm>
            <a:off x="5982930" y="303905"/>
            <a:ext cx="547165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ПАСХАЛЬНЫЙ ЗАЯЦ                 ( В ТЕХНИКЕ ТИЛЬДА НА КАРКАСЕ)                               ВЫПОЛНЕН                            С ИСПОЛЬЗОВАНИЕМ СОВРЕМЕННЫХ МАТЕРИАЛОВ, ТАКИХ КАК: ФОАМИРАН И ВОЙЛОК.</a:t>
            </a:r>
          </a:p>
          <a:p>
            <a:pPr algn="ctr"/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ВЫСОТА КУКЛЫ 45 САНТИМЕТРОВ</a:t>
            </a:r>
          </a:p>
          <a:p>
            <a:pPr algn="ctr"/>
            <a:r>
              <a:rPr lang="ru-RU" sz="2800" dirty="0">
                <a:solidFill>
                  <a:srgbClr val="C00000"/>
                </a:solidFill>
                <a:latin typeface="Arial Black" panose="020B0A04020102020204" pitchFamily="34" charset="0"/>
              </a:rPr>
              <a:t>(СОЗДАЛА ЗАЙЦА ученица 9 класса КРАВЕЦ СОФЬЯ)</a:t>
            </a:r>
          </a:p>
        </p:txBody>
      </p:sp>
    </p:spTree>
    <p:extLst>
      <p:ext uri="{BB962C8B-B14F-4D97-AF65-F5344CB8AC3E}">
        <p14:creationId xmlns:p14="http://schemas.microsoft.com/office/powerpoint/2010/main" val="2922035328"/>
      </p:ext>
    </p:extLst>
  </p:cSld>
  <p:clrMapOvr>
    <a:masterClrMapping/>
  </p:clrMapOvr>
  <p:transition spd="slow" advClick="0" advTm="10000">
    <p:wheel spokes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62A7F3-48A9-4827-9D9F-6C3B805FB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E698ABD-D114-48A2-8B57-B477F6EBC6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F3ADA1-8707-4D33-AD8D-DF92D506745E}"/>
              </a:ext>
            </a:extLst>
          </p:cNvPr>
          <p:cNvSpPr txBox="1"/>
          <p:nvPr/>
        </p:nvSpPr>
        <p:spPr>
          <a:xfrm>
            <a:off x="2767781" y="1771912"/>
            <a:ext cx="6253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01B747-D1F9-4176-AFD1-7E6C097B19EF}"/>
              </a:ext>
            </a:extLst>
          </p:cNvPr>
          <p:cNvSpPr txBox="1"/>
          <p:nvPr/>
        </p:nvSpPr>
        <p:spPr>
          <a:xfrm>
            <a:off x="3421626" y="1416605"/>
            <a:ext cx="625331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НАШ ДЕВИЗ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  -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  <a:latin typeface="Arial Black" panose="020B0A04020102020204" pitchFamily="34" charset="0"/>
              </a:rPr>
              <a:t>«В РУКОДЕЛИИ ДЛЯ НАС ГЛАВНОЕ НЕ НАУЧИТЬСЯ ДЕЛАТЬ ЧТО-ТО ЛУЧШЕ ВСЕХ, А НАУЧИТЬСЯ ДЕЛАТЬ ТАК ЧТОБЫ НАШ СТИЛЬ И ПОЧЕРК НАЧАЛИ УЗНАВАТЬ ПО НАШИМ РАБОТАМ…»</a:t>
            </a:r>
          </a:p>
        </p:txBody>
      </p:sp>
    </p:spTree>
    <p:extLst>
      <p:ext uri="{BB962C8B-B14F-4D97-AF65-F5344CB8AC3E}">
        <p14:creationId xmlns:p14="http://schemas.microsoft.com/office/powerpoint/2010/main" val="199282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0000">
        <p14:glitter pattern="hexagon"/>
      </p:transition>
    </mc:Choice>
    <mc:Fallback xmlns="">
      <p:transition spd="slow" advClick="0" advTm="10000">
        <p:fade/>
      </p:transition>
    </mc:Fallback>
  </mc:AlternateContent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316</TotalTime>
  <Words>208</Words>
  <Application>Microsoft Office PowerPoint</Application>
  <PresentationFormat>Широкоэкранный</PresentationFormat>
  <Paragraphs>29</Paragraphs>
  <Slides>13</Slides>
  <Notes>0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Tw Cen MT</vt:lpstr>
      <vt:lpstr>Капля</vt:lpstr>
      <vt:lpstr>Объект упаковщика для оболочки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ksosnovskih@mail.ru</dc:creator>
  <cp:lastModifiedBy>Director</cp:lastModifiedBy>
  <cp:revision>29</cp:revision>
  <dcterms:created xsi:type="dcterms:W3CDTF">2020-04-29T15:11:33Z</dcterms:created>
  <dcterms:modified xsi:type="dcterms:W3CDTF">2020-05-06T15:04:31Z</dcterms:modified>
</cp:coreProperties>
</file>