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568952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12432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Student</cp:lastModifiedBy>
  <cp:revision>1</cp:revision>
  <dcterms:created xsi:type="dcterms:W3CDTF">2015-12-21T06:34:36Z</dcterms:created>
  <dcterms:modified xsi:type="dcterms:W3CDTF">2015-12-21T06:35:37Z</dcterms:modified>
</cp:coreProperties>
</file>