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8" r:id="rId5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>
        <p:scale>
          <a:sx n="66" d="100"/>
          <a:sy n="66" d="100"/>
        </p:scale>
        <p:origin x="77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10BD-B3C8-46D2-9BAD-9E9041E8B7C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F9636-D09E-4210-8C37-E411AFF32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37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10BD-B3C8-46D2-9BAD-9E9041E8B7C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F9636-D09E-4210-8C37-E411AFF32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39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10BD-B3C8-46D2-9BAD-9E9041E8B7C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F9636-D09E-4210-8C37-E411AFF32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39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10BD-B3C8-46D2-9BAD-9E9041E8B7C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F9636-D09E-4210-8C37-E411AFF32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870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10BD-B3C8-46D2-9BAD-9E9041E8B7C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F9636-D09E-4210-8C37-E411AFF32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972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10BD-B3C8-46D2-9BAD-9E9041E8B7C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F9636-D09E-4210-8C37-E411AFF32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156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10BD-B3C8-46D2-9BAD-9E9041E8B7C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F9636-D09E-4210-8C37-E411AFF32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108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10BD-B3C8-46D2-9BAD-9E9041E8B7C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F9636-D09E-4210-8C37-E411AFF32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680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10BD-B3C8-46D2-9BAD-9E9041E8B7C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F9636-D09E-4210-8C37-E411AFF32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39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10BD-B3C8-46D2-9BAD-9E9041E8B7C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F9636-D09E-4210-8C37-E411AFF32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119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10BD-B3C8-46D2-9BAD-9E9041E8B7C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F9636-D09E-4210-8C37-E411AFF32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71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C10BD-B3C8-46D2-9BAD-9E9041E8B7C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F9636-D09E-4210-8C37-E411AFF32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26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1705" y="2333541"/>
            <a:ext cx="9144000" cy="2387600"/>
          </a:xfrm>
        </p:spPr>
        <p:txBody>
          <a:bodyPr>
            <a:noAutofit/>
          </a:bodyPr>
          <a:lstStyle/>
          <a:p>
            <a:r>
              <a:rPr lang="ru-RU" sz="50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50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5000" b="1" dirty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5000" b="1" dirty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50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50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5000" b="1" dirty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5000" b="1" dirty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Вариант 3.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</a:rPr>
              <a:t>Типовой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</a:rPr>
              <a:t>дизайн-проект центра образования цифрового и гуманитарного профилей «Точка роста» в Свердловской области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</a:rPr>
            </a:b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</a:rPr>
            </a:b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</a:rPr>
              <a:t>в случае размещения в </a:t>
            </a: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</a:rPr>
              <a:t>двух помещениях</a:t>
            </a: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</a:rPr>
            </a:b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</a:rPr>
              <a:t>2 </a:t>
            </a: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</a:rPr>
              <a:t>школьных </a:t>
            </a: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</a:rPr>
              <a:t>класса)</a:t>
            </a:r>
            <a:endParaRPr lang="ru-RU" sz="2500" dirty="0">
              <a:solidFill>
                <a:schemeClr val="accent1">
                  <a:lumMod val="75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04485" y="5751096"/>
            <a:ext cx="4042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Обеспечение разработки типового варианта: городской округ Сухой Лог</a:t>
            </a:r>
          </a:p>
        </p:txBody>
      </p:sp>
    </p:spTree>
    <p:extLst>
      <p:ext uri="{BB962C8B-B14F-4D97-AF65-F5344CB8AC3E}">
        <p14:creationId xmlns:p14="http://schemas.microsoft.com/office/powerpoint/2010/main" val="550936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461" y="207409"/>
            <a:ext cx="10823713" cy="581439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Оформление входной группы в Центр образования цифрового и гуманитарного профилей</a:t>
            </a:r>
            <a:endParaRPr lang="ru-RU" sz="3000" dirty="0">
              <a:solidFill>
                <a:schemeClr val="accent1">
                  <a:lumMod val="75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7832" y="1606995"/>
            <a:ext cx="735654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72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759" y="3616843"/>
            <a:ext cx="4086257" cy="3064693"/>
          </a:xfrm>
          <a:prstGeom prst="rect">
            <a:avLst/>
          </a:prstGeom>
        </p:spPr>
      </p:pic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461" y="207409"/>
            <a:ext cx="10823713" cy="581439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Зона 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формирования цифровых и гуманитарных компетенций </a:t>
            </a: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</a:t>
            </a:r>
            <a:r>
              <a:rPr lang="ru-RU" sz="3000" dirty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 предметам «Технология», «Информатика», «Основы безопасности жизнедеятельности»)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44" y="1695938"/>
            <a:ext cx="4202055" cy="28074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1561" y="1866014"/>
            <a:ext cx="5023539" cy="376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82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737" y="3639553"/>
            <a:ext cx="4291263" cy="32184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0" hangingPunct="0"/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Зона для проектной деятельности</a:t>
            </a:r>
            <a:b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3000" dirty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(помещение, </a:t>
            </a:r>
            <a:r>
              <a:rPr lang="ru-RU" sz="3000" dirty="0" err="1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зонируемое</a:t>
            </a:r>
            <a:r>
              <a:rPr lang="ru-RU" sz="3000" dirty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по принципу </a:t>
            </a:r>
            <a:r>
              <a:rPr lang="ru-RU" sz="3000" dirty="0" err="1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коворкинга</a:t>
            </a:r>
            <a:r>
              <a:rPr lang="ru-RU" sz="3000" dirty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 в том числе шахматная гостиная и </a:t>
            </a:r>
            <a:r>
              <a:rPr lang="ru-RU" sz="3000" dirty="0" err="1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медиазона</a:t>
            </a:r>
            <a:r>
              <a:rPr lang="ru-RU" sz="3000" dirty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8" y="1690688"/>
            <a:ext cx="3870942" cy="26211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344" y="1812757"/>
            <a:ext cx="3013577" cy="22601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337" y="4163553"/>
            <a:ext cx="3332747" cy="249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939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13</Words>
  <Application>Microsoft Office PowerPoint</Application>
  <PresentationFormat>Широкоэкранный</PresentationFormat>
  <Paragraphs>5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Liberation Serif</vt:lpstr>
      <vt:lpstr>Тема Office</vt:lpstr>
      <vt:lpstr>    Вариант 3. Типовой дизайн-проект центра образования цифрового и гуманитарного профилей «Точка роста» в Свердловской области   (в случае размещения в двух помещениях:  2 школьных класса)</vt:lpstr>
      <vt:lpstr> Оформление входной группы в Центр образования цифрового и гуманитарного профилей</vt:lpstr>
      <vt:lpstr>  Зона формирования цифровых и гуманитарных компетенций (по предметам «Технология», «Информатика», «Основы безопасности жизнедеятельности»)</vt:lpstr>
      <vt:lpstr>Зона для проектной деятельности (помещение, зонируемое по принципу коворкинга, в том числе шахматная гостиная и медиазона)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Дизайн-проект  центра образования цифрового  и гуманитарного профилей «Точка роста»  в Свердловской области</dc:title>
  <dc:creator>Котова Ирина Алексеевна</dc:creator>
  <cp:lastModifiedBy>notebook</cp:lastModifiedBy>
  <cp:revision>13</cp:revision>
  <cp:lastPrinted>2019-04-03T03:04:48Z</cp:lastPrinted>
  <dcterms:created xsi:type="dcterms:W3CDTF">2019-04-02T10:38:24Z</dcterms:created>
  <dcterms:modified xsi:type="dcterms:W3CDTF">2019-04-11T05:34:20Z</dcterms:modified>
</cp:coreProperties>
</file>