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CCFF"/>
    <a:srgbClr val="66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709" autoAdjust="0"/>
  </p:normalViewPr>
  <p:slideViewPr>
    <p:cSldViewPr>
      <p:cViewPr>
        <p:scale>
          <a:sx n="77" d="100"/>
          <a:sy n="77" d="100"/>
        </p:scale>
        <p:origin x="-116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Прямоугольник 6"/>
          <p:cNvSpPr/>
          <p:nvPr/>
        </p:nvSpPr>
        <p:spPr>
          <a:xfrm>
            <a:off x="0" y="0"/>
            <a:ext cx="9144000" cy="592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Рисунок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5" y="1071546"/>
            <a:ext cx="3463481" cy="467304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3929058" y="3143248"/>
            <a:ext cx="5000660" cy="2714644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3968" y="1047550"/>
            <a:ext cx="3976670" cy="1828800"/>
          </a:xfrm>
        </p:spPr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Ребусы</a:t>
            </a:r>
            <a:endParaRPr lang="ru-RU" sz="8000" dirty="0">
              <a:solidFill>
                <a:srgbClr val="FF00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МБОУ СОШ № 4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Дорога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5366" name="Picture 6" descr="C:\Documents and Settings\Admin\Рабочий стол\рисунки нов\ПДД\6e2481adc39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00628" y="4000504"/>
            <a:ext cx="3214690" cy="1732357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Рабочий стол\бук\открытый урок 2009 - 2010\2009-2010 уч. год ПДД игра Знатоки дорожного движения\Рисунок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000240"/>
            <a:ext cx="3467100" cy="14668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714612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Стоянка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6387" name="Picture 3" descr="C:\Documents and Settings\Admin\Рабочий стол\рисунки нов\ПДД\8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4000504"/>
            <a:ext cx="3714776" cy="1724922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Рабочий стол\бук\открытый урок 2009 - 2010\2009-2010 уч. год ПДД игра Знатоки дорожного движения\Рисунок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2000240"/>
            <a:ext cx="4552950" cy="1485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Трамвай </a:t>
            </a:r>
            <a:endParaRPr kumimoji="0" lang="ru-RU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7410" name="Picture 2" descr="C:\Documents and Settings\Admin\Рабочий стол\рисунки нов\ПДД\06040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57818" y="4000504"/>
            <a:ext cx="2862251" cy="1743175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бук\открытый урок 2009 - 2010\2009-2010 уч. год ПДД игра Знатоки дорожного движения\Рисунок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2000240"/>
            <a:ext cx="4362450" cy="150019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Трасса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8435" name="Picture 3" descr="C:\Documents and Settings\Admin\Рабочий стол\рисунки нов\ПДД\12480961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8678" y="4002144"/>
            <a:ext cx="3785703" cy="1712872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бук\открытый урок 2009 - 2010\2009-2010 уч. год ПДД игра Знатоки дорожного движения\Рисунок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2000240"/>
            <a:ext cx="4114800" cy="14859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Переход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19461" name="Picture 5" descr="C:\Documents and Settings\Admin\Рабочий стол\рисунки нов\ПДД\image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429256" y="4000504"/>
            <a:ext cx="2595559" cy="1690103"/>
          </a:xfrm>
          <a:prstGeom prst="rect">
            <a:avLst/>
          </a:prstGeom>
          <a:noFill/>
        </p:spPr>
      </p:pic>
      <p:pic>
        <p:nvPicPr>
          <p:cNvPr id="2050" name="Picture 2" descr="C:\Documents and Settings\Admin\Рабочий стол\бук\открытый урок 2009 - 2010\2009-2010 уч. год ПДД игра Знатоки дорожного движения\Рисунок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071678"/>
            <a:ext cx="4810125" cy="13763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928802"/>
            <a:ext cx="8031318" cy="1643074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Вопрос</a:t>
            </a:r>
          </a:p>
          <a:p>
            <a:pPr>
              <a:buNone/>
            </a:pPr>
            <a:r>
              <a:rPr lang="ru-RU" dirty="0" smtClean="0">
                <a:solidFill>
                  <a:srgbClr val="000099"/>
                </a:solidFill>
              </a:rPr>
              <a:t>Разгадайте ребус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857224" y="4572008"/>
            <a:ext cx="1357322" cy="571504"/>
          </a:xfrm>
          <a:prstGeom prst="round2DiagRect">
            <a:avLst>
              <a:gd name="adj1" fmla="val 16667"/>
              <a:gd name="adj2" fmla="val 37302"/>
            </a:avLst>
          </a:prstGeom>
          <a:solidFill>
            <a:srgbClr val="000099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Ответ</a:t>
            </a:r>
            <a:endParaRPr lang="ru-RU" sz="2400" b="1" dirty="0"/>
          </a:p>
        </p:txBody>
      </p:sp>
      <p:pic>
        <p:nvPicPr>
          <p:cNvPr id="5" name="Picture 2" descr="Untitled-1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92044"/>
            <a:ext cx="1105642" cy="1122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857620" y="285728"/>
            <a:ext cx="3857652" cy="642942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Раздел</a:t>
            </a:r>
            <a:r>
              <a:rPr lang="ru-RU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«Ребусы»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643174" y="3929066"/>
            <a:ext cx="5959616" cy="1857388"/>
          </a:xfrm>
          <a:prstGeom prst="rect">
            <a:avLst/>
          </a:prstGeom>
          <a:solidFill>
            <a:srgbClr val="CCCCFF"/>
          </a:solidFill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>
            <a:normAutofit/>
          </a:bodyPr>
          <a:lstStyle/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  Знак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6000768"/>
            <a:ext cx="571472" cy="214314"/>
          </a:xfrm>
          <a:prstGeom prst="rect">
            <a:avLst/>
          </a:prstGeom>
          <a:solidFill>
            <a:srgbClr val="CC6600">
              <a:alpha val="87000"/>
            </a:srgb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6000768"/>
            <a:ext cx="8572528" cy="214314"/>
          </a:xfrm>
          <a:prstGeom prst="rect">
            <a:avLst/>
          </a:prstGeom>
          <a:solidFill>
            <a:schemeClr val="accent1">
              <a:lumMod val="75000"/>
              <a:alpha val="78000"/>
            </a:schemeClr>
          </a:solidFill>
          <a:ln w="38100" cmpd="sng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20482" name="Picture 2" descr="C:\Documents and Settings\Admin\Рабочий стол\рисунки нов\ПДД\zna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000504"/>
            <a:ext cx="3425823" cy="1712911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Рабочий стол\бук\открытый урок 2009 - 2010\2009-2010 уч. год ПДД игра Знатоки дорожного движения\Рисунок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2000240"/>
            <a:ext cx="2714625" cy="1490662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501</TotalTime>
  <Words>66</Words>
  <Application>Microsoft Office PowerPoint</Application>
  <PresentationFormat>Экран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Обычная</vt:lpstr>
      <vt:lpstr>Ребусы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интерактивная игра «Знатоки дорожного движения»</dc:title>
  <cp:lastModifiedBy>Student</cp:lastModifiedBy>
  <cp:revision>74</cp:revision>
  <dcterms:modified xsi:type="dcterms:W3CDTF">2017-04-25T16:26:00Z</dcterms:modified>
</cp:coreProperties>
</file>