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>
        <p:scale>
          <a:sx n="119" d="100"/>
          <a:sy n="119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4803DD-4C2E-42A1-BA03-D06BE6CC0F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2520C85-47F5-4F71-AB00-3D929B35E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B81AA49-0A7C-40E3-BF8D-3DCF225D1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937C6A5-79D9-423D-BC41-D2FBE6B76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7ED8F2D-1090-4285-8D58-4EBAC4C49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931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AA6256-9D9A-41F3-AF95-E4B01CC07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8AC916C-22DC-4ACC-9520-0D0425CB31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5BB6C54-B192-4295-B303-6998BF254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4F1C4B7-1320-4DB4-A9F2-89CAA87A7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DBC4A9-9260-437E-AE10-205E8101D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930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4644FBD-15DC-4650-A6CC-09F1DA1CCA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A4AC9FE-46F7-46CB-B7C9-68206611F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FD11E1-C311-4769-A200-8486DB156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97C20BF-4813-4124-99A9-EAF93996F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46CAA4E-756A-49D9-B007-0645767D3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84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95F490-D798-4C93-8895-F4E46D58E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A84BF9-1E92-4D96-A241-10EE15AD5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9CBD6AF-9BD4-4DE6-ADAF-DCBA37822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067C579-5A07-4C39-A040-E99B771F2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5B7FA42-FFEE-4D49-9679-D6A0C6149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691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FA1842-3326-49FB-A9D4-8ED3D3391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804CE83-19BC-46DE-A214-AF2292100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B6527B5-4ADD-4F4E-A8CD-33A9A8C2C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C7AD5A7-ED2A-46FA-9296-1AA7A41B9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B7A4A14-923B-45A2-AB0A-969CA9DB1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112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C7779C-7AE3-4FD6-B654-DDB089AC4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A753E98-6B6D-47DB-A536-20B37AF7C4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D03F038-0F30-49C1-9DA9-4EBE1EF69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F74D35E-8C3A-465A-A296-5262BD50E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754EA07-0FFF-4A1E-AC5E-05FD4D5D9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45391C7-88BB-4635-A1D1-C27A5130C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99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71BF4A-C3D1-443E-8068-28144288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AA7A5DC-7AB2-4753-903A-84019F049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70F7A3-0F50-4E03-93E6-254F4A84F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5FB91E7-65DB-42BC-9928-86A300E891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7704A41-64D9-41D9-A762-C7C0703480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414905D-A8EB-4478-813B-454B11B94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2E3973B-65EE-43C2-85C2-616278466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D0C9BF3-2C48-4961-A3BC-90E5E4389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706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396451-A7EB-4FAB-864C-CF7461A28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DB52E9E-C7A7-43A0-A854-E9BBF3F48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0E5865C-6085-4004-BF06-F3A768692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C24EC71-6B61-4762-B622-617E80C46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891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122201D-AC61-475D-8718-9111DE647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0B871CF-330B-4E2C-A253-14DD6F3D9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97B0E9B-5518-4B42-B32A-B19886E4B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219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3AB0B6-4598-46ED-8B93-87E99FEF6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10FB4A1-1499-4415-9DE4-AABA8A90F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D8757C6-4F51-42E8-BC38-80CE8BB33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4A5C2D9-5F8C-4588-AAF3-347295A01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6B8A99A-5703-404B-9789-484CE11B9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FE856C6-618A-4881-92F9-DDED028D5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926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26772F-27D2-4C41-827D-2F054ECED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87429AD-5D21-4595-9AC1-95E89C0C12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4191090-CC2E-4B06-86F4-EAE422B8A8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6DE9E95-6AB0-4C84-BE7C-9EED04B84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B5017-D51F-4CC9-B460-39F4CA33F5AF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B7F89F8-DEB5-47AB-AA88-AA0BDB83E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1B69CDB-2746-4293-8460-4976176B4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205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C5A326-13D7-4CD9-BBB1-7CE9499FA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22B275D-125E-4E41-AD84-4C2A83717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2B0986A-D3D3-4766-9FBA-A003B32B31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B5017-D51F-4CC9-B460-39F4CA33F5AF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122994A-5242-40BB-BE8F-1F396F9E1B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F0FE36-9834-473D-BD67-589740618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756A7-D971-48E2-BBFC-AA7CF0AAE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63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333E256-B9DC-4AAE-9107-4E91740CB9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9BB807-92A7-435F-9B43-0E95F46A9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244600"/>
            <a:ext cx="12192000" cy="5588912"/>
          </a:xfrm>
        </p:spPr>
        <p:txBody>
          <a:bodyPr anchor="ctr"/>
          <a:lstStyle/>
          <a:p>
            <a:r>
              <a:rPr lang="ru-RU" b="1" dirty="0"/>
              <a:t>ПРАВИЛА</a:t>
            </a:r>
            <a:br>
              <a:rPr lang="ru-RU" b="1" dirty="0"/>
            </a:br>
            <a:r>
              <a:rPr lang="ru-RU" b="1" dirty="0"/>
              <a:t>поведения при нападении в учебном заведении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55C5B82A-597F-486D-B042-A3F782785800}"/>
              </a:ext>
            </a:extLst>
          </p:cNvPr>
          <p:cNvSpPr txBox="1">
            <a:spLocks/>
          </p:cNvSpPr>
          <p:nvPr/>
        </p:nvSpPr>
        <p:spPr>
          <a:xfrm>
            <a:off x="12193" y="0"/>
            <a:ext cx="12192000" cy="1244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FF0000"/>
                </a:solidFill>
              </a:rPr>
              <a:t>ЭТО НЕОБХОДИМО ЗНАТЬ!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A74ECF1-0EE8-49A6-8B15-5A4C664FAB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664" y="0"/>
            <a:ext cx="2057143" cy="325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97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3C1F522-59CD-4BA4-8524-1B469BA961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193" y="1"/>
            <a:ext cx="12192000" cy="125729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Ещё раз –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НЕ ГЕРОЙСТВУЙ!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3" y="1257300"/>
            <a:ext cx="12192000" cy="557621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/>
              <a:t>Ни в коем случае не пытайся обезвредить преступника самостоятельно.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0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400" b="1" dirty="0"/>
              <a:t>Не пытайся с ним поговорить, даже если это твой друг.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0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dirty="0"/>
              <a:t>Сейчас это не друг, а преступник – тебе нужно держаться от него подальше.</a:t>
            </a:r>
          </a:p>
        </p:txBody>
      </p:sp>
    </p:spTree>
    <p:extLst>
      <p:ext uri="{BB962C8B-B14F-4D97-AF65-F5344CB8AC3E}">
        <p14:creationId xmlns:p14="http://schemas.microsoft.com/office/powerpoint/2010/main" val="3387830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27619F0-859D-4863-8009-C816B3F91F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2668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83441"/>
            <a:ext cx="12192000" cy="1508957"/>
          </a:xfrm>
        </p:spPr>
        <p:txBody>
          <a:bodyPr>
            <a:noAutofit/>
          </a:bodyPr>
          <a:lstStyle/>
          <a:p>
            <a:pPr algn="ctr"/>
            <a:r>
              <a:rPr lang="ru-RU" sz="4200" b="1" dirty="0">
                <a:solidFill>
                  <a:srgbClr val="FF0000"/>
                </a:solidFill>
              </a:rPr>
              <a:t>Запомни телефоны экстренных служб!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2692400"/>
            <a:ext cx="12192000" cy="2750938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500" b="1" dirty="0"/>
              <a:t>ТЕЛЕФОН ЕДИНОЙ ДЕЖУРНО-ДИСПЕЧЕРСКОЙ СЛУЖБЫ –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500" b="1" u="sng" dirty="0"/>
              <a:t>112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/>
              <a:t>Пожарная охрана – 101 (01)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/>
              <a:t>Полиция – 102 (02)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/>
              <a:t>Скорая помощь – 103 (03)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4BDBCC8-74BF-4D34-A8F0-D58A02DBFA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19762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A5ED215-5B9A-4ADB-9DDB-F72B7CA4B2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43339"/>
            <a:ext cx="12191999" cy="141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18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C7077517-A153-4A55-B586-A1FB28B54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" name="Объект 15">
            <a:extLst>
              <a:ext uri="{FF2B5EF4-FFF2-40B4-BE49-F238E27FC236}">
                <a16:creationId xmlns:a16="http://schemas.microsoft.com/office/drawing/2014/main" xmlns="" id="{95C836C1-896D-4164-9ED1-6AE5D134A6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0" y="0"/>
            <a:ext cx="11442700" cy="6847361"/>
          </a:xfrm>
        </p:spPr>
      </p:pic>
    </p:spTree>
    <p:extLst>
      <p:ext uri="{BB962C8B-B14F-4D97-AF65-F5344CB8AC3E}">
        <p14:creationId xmlns:p14="http://schemas.microsoft.com/office/powerpoint/2010/main" val="2257634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114637D-5008-4BDE-A364-EE38711185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193" y="-1"/>
            <a:ext cx="12192000" cy="1270001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Убегай, если это возможно!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70000"/>
            <a:ext cx="12192000" cy="215899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/>
              <a:t>НЕ нужно вступать в конфликт с вооружённым преступником и пытаться его обезвредить. Твоя задача – спасти свою жизнь!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/>
              <a:t>Поэтому, если ты слышишь выстрелы и крики в другой части школы,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/>
              <a:t>БЕГИ К ВЫХОДУ!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A71D6029-E9CD-4503-9713-FF2BCA3C17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4308063"/>
              </p:ext>
            </p:extLst>
          </p:nvPr>
        </p:nvGraphicFramePr>
        <p:xfrm>
          <a:off x="4055283" y="3429000"/>
          <a:ext cx="4081433" cy="340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Image" r:id="rId4" imgW="2603160" imgH="2171160" progId="Photoshop.Image.20">
                  <p:embed/>
                </p:oleObj>
              </mc:Choice>
              <mc:Fallback>
                <p:oleObj name="Image" r:id="rId4" imgW="2603160" imgH="217116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55283" y="3429000"/>
                        <a:ext cx="4081433" cy="3404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8211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CA1154B-65CC-4223-A7A7-266D2CB749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194" y="-1"/>
            <a:ext cx="12204194" cy="128877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НЕ трать время на разговоры!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88774"/>
            <a:ext cx="12204193" cy="2140225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b="1" dirty="0"/>
              <a:t>При нападении ты всё равно не успеешь обсудить варианты спасения со своими друзьями!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b="1" dirty="0"/>
              <a:t>Потом вы успеете поговорить, а сейчас –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b="1" dirty="0"/>
              <a:t>СПАСАЙСЯ!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3CCD8829-ED47-470C-BC13-65119A70BC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9297582"/>
              </p:ext>
            </p:extLst>
          </p:nvPr>
        </p:nvGraphicFramePr>
        <p:xfrm>
          <a:off x="3736733" y="3429000"/>
          <a:ext cx="4718534" cy="340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Image" r:id="rId4" imgW="2006280" imgH="1447560" progId="Photoshop.Image.20">
                  <p:embed/>
                </p:oleObj>
              </mc:Choice>
              <mc:Fallback>
                <p:oleObj name="Image" r:id="rId4" imgW="2006280" imgH="144756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36733" y="3429000"/>
                        <a:ext cx="4718534" cy="3404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1485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29051BB-0C51-4D1E-99DA-9A085A81B7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204192" cy="125729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Брось вещи!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СНИМИ неудобную обувь!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57300"/>
            <a:ext cx="12204193" cy="21717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b="1" dirty="0"/>
              <a:t>Туфли на каблуках или тяжёлый портфель замедляют тебя и мешают спасению! Сними неудобную обувь, оставь вещи –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b="1" dirty="0"/>
              <a:t>СЕЙЧАС нужно действовать БЫСТРО!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77444204-C28F-405B-9AE8-9768E1CBB0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5980411"/>
              </p:ext>
            </p:extLst>
          </p:nvPr>
        </p:nvGraphicFramePr>
        <p:xfrm>
          <a:off x="3428685" y="3429000"/>
          <a:ext cx="5334629" cy="340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Image" r:id="rId4" imgW="2526840" imgH="1612440" progId="Photoshop.Image.20">
                  <p:embed/>
                </p:oleObj>
              </mc:Choice>
              <mc:Fallback>
                <p:oleObj name="Image" r:id="rId4" imgW="2526840" imgH="161244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28685" y="3429000"/>
                        <a:ext cx="5334629" cy="3404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0594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7FAEB1D-DD47-472D-9DF4-D649B9396F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4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Если убежать не получиться –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ПРЯЧЬСЯ!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8193" y="1244601"/>
            <a:ext cx="6083807" cy="218439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/>
              <a:t>Если стреляют рядом или в твою сторону – падай за парту, за колонну, ползи в угол и прячься!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9572DB5D-D94D-44FC-BCBC-E70D23A96A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849477"/>
              </p:ext>
            </p:extLst>
          </p:nvPr>
        </p:nvGraphicFramePr>
        <p:xfrm>
          <a:off x="811694" y="3429000"/>
          <a:ext cx="4472612" cy="34343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Image" r:id="rId4" imgW="2133000" imgH="1638000" progId="Photoshop.Image.20">
                  <p:embed/>
                </p:oleObj>
              </mc:Choice>
              <mc:Fallback>
                <p:oleObj name="Image" r:id="rId4" imgW="2133000" imgH="163800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1694" y="3429000"/>
                        <a:ext cx="4472612" cy="34343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3F61DEAF-1303-4821-BA56-800645EA52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5655494"/>
              </p:ext>
            </p:extLst>
          </p:nvPr>
        </p:nvGraphicFramePr>
        <p:xfrm>
          <a:off x="6899827" y="3429000"/>
          <a:ext cx="4500539" cy="340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Image" r:id="rId6" imgW="1779840" imgH="1346760" progId="Photoshop.Image.20">
                  <p:embed/>
                </p:oleObj>
              </mc:Choice>
              <mc:Fallback>
                <p:oleObj name="Image" r:id="rId6" imgW="1779840" imgH="134676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99827" y="3429000"/>
                        <a:ext cx="4500539" cy="3404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DFE8280A-AE88-487C-A9ED-0AE64F264DE4}"/>
              </a:ext>
            </a:extLst>
          </p:cNvPr>
          <p:cNvSpPr txBox="1">
            <a:spLocks/>
          </p:cNvSpPr>
          <p:nvPr/>
        </p:nvSpPr>
        <p:spPr>
          <a:xfrm>
            <a:off x="0" y="1244601"/>
            <a:ext cx="6096000" cy="2184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400" b="1" dirty="0"/>
              <a:t>Большинство нападающих обезвреживают в первые 10-15 минут. Твоя задача – не попасть на глаза преступнику в течении этого времени. Если ты можешь закрыться в классе – сделай это.</a:t>
            </a:r>
          </a:p>
        </p:txBody>
      </p:sp>
    </p:spTree>
    <p:extLst>
      <p:ext uri="{BB962C8B-B14F-4D97-AF65-F5344CB8AC3E}">
        <p14:creationId xmlns:p14="http://schemas.microsoft.com/office/powerpoint/2010/main" val="3455928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91EA864-F543-4601-B99C-2DC1452C9E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000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Забаррикадируй дверь!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70001"/>
            <a:ext cx="12192000" cy="2158999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Помешай атакующему войти!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Закрой дверь на ключ,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если ключа нет – завали дверь!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000" b="1" dirty="0"/>
              <a:t>Для этого к ней можно придвинуть парты, стулья и шкафчики.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25ED44E0-D14F-4666-82A4-9A7EEE2112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8314791"/>
              </p:ext>
            </p:extLst>
          </p:nvPr>
        </p:nvGraphicFramePr>
        <p:xfrm>
          <a:off x="718927" y="3429000"/>
          <a:ext cx="4789714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Image" r:id="rId4" imgW="2234880" imgH="1599840" progId="Photoshop.Image.20">
                  <p:embed/>
                </p:oleObj>
              </mc:Choice>
              <mc:Fallback>
                <p:oleObj name="Image" r:id="rId4" imgW="2234880" imgH="159984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8927" y="3429000"/>
                        <a:ext cx="4789714" cy="342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F818714D-0BB4-41B9-AEFC-9348A7BF3C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5227388"/>
              </p:ext>
            </p:extLst>
          </p:nvPr>
        </p:nvGraphicFramePr>
        <p:xfrm>
          <a:off x="6683361" y="3429000"/>
          <a:ext cx="4351678" cy="3434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Image" r:id="rId6" imgW="1846800" imgH="1456560" progId="Photoshop.Image.20">
                  <p:embed/>
                </p:oleObj>
              </mc:Choice>
              <mc:Fallback>
                <p:oleObj name="Image" r:id="rId6" imgW="1846800" imgH="145656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83361" y="3429000"/>
                        <a:ext cx="4351678" cy="34349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0098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E972F65-C0DD-469D-B511-BAAF932653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204192" cy="130382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Выключи свет в помещении!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92224"/>
            <a:ext cx="12204193" cy="213677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Преступник вряд ли пойдёт искать жертв в тёмном помещении, ведь таким образом он встанет под удар.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Кроме того, темнота помешает ему стрелять в тебя и твоих друзей.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9DE40B18-842E-4BF4-8B86-E42AB8CCC3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7335041"/>
              </p:ext>
            </p:extLst>
          </p:nvPr>
        </p:nvGraphicFramePr>
        <p:xfrm>
          <a:off x="3781677" y="3422012"/>
          <a:ext cx="4628645" cy="343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Image" r:id="rId4" imgW="2069640" imgH="1536480" progId="Photoshop.Image.20">
                  <p:embed/>
                </p:oleObj>
              </mc:Choice>
              <mc:Fallback>
                <p:oleObj name="Image" r:id="rId4" imgW="2069640" imgH="153648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81677" y="3422012"/>
                        <a:ext cx="4628645" cy="3435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4792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DDC34BA-40C9-4ECA-9DF7-E5D9EC4CD3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797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Отключи звук на мобильном телефоне!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3" y="1257973"/>
            <a:ext cx="12192000" cy="217102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Твоя задача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не привлекать внимание преступника,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поэтому выключи звук на мобильном и не шуми!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6B674046-EEFA-4647-9361-746E66AB8E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498231"/>
              </p:ext>
            </p:extLst>
          </p:nvPr>
        </p:nvGraphicFramePr>
        <p:xfrm>
          <a:off x="3753822" y="3429000"/>
          <a:ext cx="4684356" cy="3440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Image" r:id="rId4" imgW="1883160" imgH="1383480" progId="Photoshop.Image.20">
                  <p:embed/>
                </p:oleObj>
              </mc:Choice>
              <mc:Fallback>
                <p:oleObj name="Image" r:id="rId4" imgW="1883160" imgH="138348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53822" y="3429000"/>
                        <a:ext cx="4684356" cy="34401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1758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C3C5D60-05F7-4F80-B03D-182CB0B6C4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3" y="0"/>
            <a:ext cx="12204193" cy="6833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FD18CB-2DBD-4900-8533-8C6FA4D68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204193" cy="130382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Притворись мёртвым!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3194FB-B860-499D-A5CD-1F446449E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" y="1303822"/>
            <a:ext cx="12192000" cy="212517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Если нападающий близко и ты не успеваешь убежать или спрятаться, падай на пол и притворяйся мёртвым.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000" b="1" dirty="0"/>
              <a:t>Существует вероятность, что преступник просто пройдёт мимо.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E7F1A9AD-B17F-45B8-9A7A-35EDF2417B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4323376"/>
              </p:ext>
            </p:extLst>
          </p:nvPr>
        </p:nvGraphicFramePr>
        <p:xfrm>
          <a:off x="3380264" y="3412534"/>
          <a:ext cx="5431472" cy="3420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Image" r:id="rId4" imgW="1926000" imgH="1212840" progId="Photoshop.Image.20">
                  <p:embed/>
                </p:oleObj>
              </mc:Choice>
              <mc:Fallback>
                <p:oleObj name="Image" r:id="rId4" imgW="1926000" imgH="1212840" progId="Photoshop.Image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80264" y="3412534"/>
                        <a:ext cx="5431472" cy="34209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25819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352</Words>
  <Application>Microsoft Office PowerPoint</Application>
  <PresentationFormat>Произвольный</PresentationFormat>
  <Paragraphs>43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Image</vt:lpstr>
      <vt:lpstr>ПРАВИЛА поведения при нападении в учебном заведении</vt:lpstr>
      <vt:lpstr>Убегай, если это возможно!</vt:lpstr>
      <vt:lpstr>НЕ трать время на разговоры!</vt:lpstr>
      <vt:lpstr>Брось вещи! СНИМИ неудобную обувь!</vt:lpstr>
      <vt:lpstr>Если убежать не получиться – ПРЯЧЬСЯ!</vt:lpstr>
      <vt:lpstr>Забаррикадируй дверь!</vt:lpstr>
      <vt:lpstr>Выключи свет в помещении!</vt:lpstr>
      <vt:lpstr>Отключи звук на мобильном телефоне!</vt:lpstr>
      <vt:lpstr>Притворись мёртвым!</vt:lpstr>
      <vt:lpstr>Ещё раз – НЕ ГЕРОЙСТВУЙ!</vt:lpstr>
      <vt:lpstr>Запомни телефоны экстренных служб!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поведения при нападении в учебном заведении</dc:title>
  <dc:creator>MainUser</dc:creator>
  <cp:lastModifiedBy>Губанова</cp:lastModifiedBy>
  <cp:revision>20</cp:revision>
  <dcterms:created xsi:type="dcterms:W3CDTF">2021-12-07T04:25:49Z</dcterms:created>
  <dcterms:modified xsi:type="dcterms:W3CDTF">2022-02-08T05:42:23Z</dcterms:modified>
</cp:coreProperties>
</file>